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err="1" smtClean="0"/>
              <a:t>Dr.Pushpa</a:t>
            </a:r>
            <a:r>
              <a:rPr lang="en-US" dirty="0" smtClean="0"/>
              <a:t> </a:t>
            </a:r>
            <a:r>
              <a:rPr lang="en-US" dirty="0" err="1" smtClean="0"/>
              <a:t>Mishra</a:t>
            </a:r>
            <a:r>
              <a:rPr lang="en-US" dirty="0" smtClean="0"/>
              <a:t> </a:t>
            </a:r>
          </a:p>
          <a:p>
            <a:r>
              <a:rPr lang="en-US" dirty="0" smtClean="0"/>
              <a:t>Assistant professor </a:t>
            </a:r>
          </a:p>
          <a:p>
            <a:r>
              <a:rPr lang="en-US" dirty="0" smtClean="0"/>
              <a:t>Social work</a:t>
            </a:r>
          </a:p>
          <a:p>
            <a:r>
              <a:rPr lang="en-US" dirty="0" smtClean="0"/>
              <a:t>Jain </a:t>
            </a:r>
            <a:r>
              <a:rPr lang="en-US" dirty="0" err="1" smtClean="0"/>
              <a:t>vishva</a:t>
            </a:r>
            <a:r>
              <a:rPr lang="en-US" dirty="0" smtClean="0"/>
              <a:t> </a:t>
            </a:r>
            <a:r>
              <a:rPr lang="en-US" dirty="0" err="1" smtClean="0"/>
              <a:t>bharti</a:t>
            </a:r>
            <a:r>
              <a:rPr lang="en-US" dirty="0" smtClean="0"/>
              <a:t> </a:t>
            </a:r>
            <a:r>
              <a:rPr lang="en-US" dirty="0" err="1" smtClean="0"/>
              <a:t>institute,Ladnun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smtClean="0"/>
              <a:t>Indigenous </a:t>
            </a:r>
            <a:r>
              <a:rPr lang="en-US" dirty="0" smtClean="0"/>
              <a:t>Therapy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Concept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Indigenous therapy is a natural system of medicine or practices over western or allopathic.</a:t>
            </a:r>
          </a:p>
          <a:p>
            <a:r>
              <a:rPr lang="en-US" dirty="0" smtClean="0"/>
              <a:t>These systems are- </a:t>
            </a:r>
            <a:r>
              <a:rPr lang="en-US" dirty="0" err="1" smtClean="0"/>
              <a:t>ayurveda</a:t>
            </a:r>
            <a:r>
              <a:rPr lang="en-US" dirty="0" smtClean="0"/>
              <a:t>, </a:t>
            </a:r>
            <a:r>
              <a:rPr lang="en-US" dirty="0" err="1" smtClean="0"/>
              <a:t>siddha</a:t>
            </a:r>
            <a:r>
              <a:rPr lang="en-US" dirty="0" smtClean="0"/>
              <a:t>, </a:t>
            </a:r>
            <a:r>
              <a:rPr lang="en-US" dirty="0" err="1" smtClean="0"/>
              <a:t>unani</a:t>
            </a:r>
            <a:r>
              <a:rPr lang="en-US" dirty="0" smtClean="0"/>
              <a:t>, yoga(asana and </a:t>
            </a:r>
            <a:r>
              <a:rPr lang="en-US" dirty="0" err="1" smtClean="0"/>
              <a:t>pranayama</a:t>
            </a:r>
            <a:r>
              <a:rPr lang="en-US" dirty="0" smtClean="0"/>
              <a:t>), social healing, music, environmental modification, religious act, naturopathy etc.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Ayurveda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Ayurveda</a:t>
            </a:r>
            <a:r>
              <a:rPr lang="en-US" dirty="0" smtClean="0"/>
              <a:t> -</a:t>
            </a:r>
          </a:p>
          <a:p>
            <a:r>
              <a:rPr lang="en-US" dirty="0" smtClean="0"/>
              <a:t>Is  based on five basic </a:t>
            </a:r>
            <a:r>
              <a:rPr lang="en-US" dirty="0" err="1" smtClean="0"/>
              <a:t>eliment</a:t>
            </a:r>
            <a:r>
              <a:rPr lang="en-US" dirty="0" smtClean="0"/>
              <a:t> (</a:t>
            </a:r>
            <a:r>
              <a:rPr lang="en-US" dirty="0" err="1" smtClean="0"/>
              <a:t>akas</a:t>
            </a:r>
            <a:r>
              <a:rPr lang="en-US" dirty="0" smtClean="0"/>
              <a:t>, </a:t>
            </a:r>
            <a:r>
              <a:rPr lang="en-US" dirty="0" err="1" smtClean="0"/>
              <a:t>wayu</a:t>
            </a:r>
            <a:r>
              <a:rPr lang="en-US" dirty="0" smtClean="0"/>
              <a:t>, </a:t>
            </a:r>
            <a:r>
              <a:rPr lang="en-US" dirty="0" err="1" smtClean="0"/>
              <a:t>agni</a:t>
            </a:r>
            <a:r>
              <a:rPr lang="en-US" dirty="0" smtClean="0"/>
              <a:t>, </a:t>
            </a:r>
            <a:r>
              <a:rPr lang="en-US" dirty="0" err="1" smtClean="0"/>
              <a:t>jal</a:t>
            </a:r>
            <a:r>
              <a:rPr lang="en-US" dirty="0" smtClean="0"/>
              <a:t>, </a:t>
            </a:r>
            <a:r>
              <a:rPr lang="en-US" dirty="0" err="1" smtClean="0"/>
              <a:t>dharti</a:t>
            </a:r>
            <a:r>
              <a:rPr lang="en-US" dirty="0" smtClean="0"/>
              <a:t>)the whole universe made up of five basic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tridosa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 err="1" smtClean="0"/>
              <a:t>wat</a:t>
            </a:r>
            <a:r>
              <a:rPr lang="en-US" dirty="0" smtClean="0"/>
              <a:t>, pit and </a:t>
            </a:r>
            <a:r>
              <a:rPr lang="en-US" dirty="0" err="1" smtClean="0"/>
              <a:t>cuf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-1143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Cont.. </a:t>
            </a:r>
          </a:p>
          <a:p>
            <a:r>
              <a:rPr lang="en-US" dirty="0" err="1" smtClean="0"/>
              <a:t>Ayurveda</a:t>
            </a:r>
            <a:r>
              <a:rPr lang="en-US" dirty="0" smtClean="0"/>
              <a:t> is a ancient system of health care originating from the </a:t>
            </a:r>
            <a:r>
              <a:rPr lang="en-US" dirty="0" err="1" smtClean="0"/>
              <a:t>veda</a:t>
            </a:r>
            <a:r>
              <a:rPr lang="en-US" dirty="0" smtClean="0"/>
              <a:t> documented around the 5000 years ago.</a:t>
            </a:r>
          </a:p>
          <a:p>
            <a:r>
              <a:rPr lang="en-US" dirty="0" err="1" smtClean="0"/>
              <a:t>Ayurveda</a:t>
            </a:r>
            <a:r>
              <a:rPr lang="en-US" dirty="0" smtClean="0"/>
              <a:t>  is a curative treatment consists of </a:t>
            </a:r>
            <a:r>
              <a:rPr lang="en-US" dirty="0" err="1" smtClean="0"/>
              <a:t>aushadhi</a:t>
            </a:r>
            <a:r>
              <a:rPr lang="en-US" dirty="0" smtClean="0"/>
              <a:t>(drug)</a:t>
            </a:r>
            <a:r>
              <a:rPr lang="en-US" dirty="0" err="1" smtClean="0"/>
              <a:t>ahara</a:t>
            </a:r>
            <a:r>
              <a:rPr lang="en-US" dirty="0" smtClean="0"/>
              <a:t>(diet)and </a:t>
            </a:r>
            <a:r>
              <a:rPr lang="en-US" dirty="0" err="1" smtClean="0"/>
              <a:t>vihara</a:t>
            </a:r>
            <a:r>
              <a:rPr lang="en-US" dirty="0" smtClean="0"/>
              <a:t>(life style)</a:t>
            </a:r>
          </a:p>
          <a:p>
            <a:r>
              <a:rPr lang="en-US" dirty="0" err="1" smtClean="0"/>
              <a:t>Ayurveda</a:t>
            </a:r>
            <a:r>
              <a:rPr lang="en-US" dirty="0" smtClean="0"/>
              <a:t> medicine are the safe and there are no side effects.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Yoga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   Eight component of yoga</a:t>
            </a:r>
          </a:p>
          <a:p>
            <a:r>
              <a:rPr lang="en-US" dirty="0" smtClean="0"/>
              <a:t>Restraint(</a:t>
            </a:r>
            <a:r>
              <a:rPr lang="en-US" dirty="0" err="1" smtClean="0"/>
              <a:t>yama</a:t>
            </a:r>
            <a:r>
              <a:rPr lang="en-US" dirty="0" smtClean="0"/>
              <a:t>)</a:t>
            </a:r>
          </a:p>
          <a:p>
            <a:r>
              <a:rPr lang="en-US" dirty="0" smtClean="0"/>
              <a:t>Observation of austerity (</a:t>
            </a:r>
            <a:r>
              <a:rPr lang="en-US" dirty="0" err="1" smtClean="0"/>
              <a:t>niyama</a:t>
            </a:r>
            <a:r>
              <a:rPr lang="en-US" dirty="0" smtClean="0"/>
              <a:t>)</a:t>
            </a:r>
          </a:p>
          <a:p>
            <a:r>
              <a:rPr lang="en-US" dirty="0" smtClean="0"/>
              <a:t>Physical posture (asana)</a:t>
            </a:r>
          </a:p>
          <a:p>
            <a:r>
              <a:rPr lang="en-US" dirty="0" smtClean="0"/>
              <a:t>Breathing exercise(</a:t>
            </a:r>
            <a:r>
              <a:rPr lang="en-US" dirty="0" err="1" smtClean="0"/>
              <a:t>pranayama</a:t>
            </a:r>
            <a:r>
              <a:rPr lang="en-US" dirty="0" smtClean="0"/>
              <a:t>)</a:t>
            </a:r>
          </a:p>
          <a:p>
            <a:r>
              <a:rPr lang="en-US" dirty="0" smtClean="0"/>
              <a:t>Restraining of sense </a:t>
            </a:r>
            <a:r>
              <a:rPr lang="en-US" dirty="0" err="1" smtClean="0"/>
              <a:t>organas</a:t>
            </a:r>
            <a:r>
              <a:rPr lang="en-US" dirty="0" smtClean="0"/>
              <a:t>(</a:t>
            </a:r>
            <a:r>
              <a:rPr lang="en-US" dirty="0" err="1" smtClean="0"/>
              <a:t>pratyahar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Contamplation</a:t>
            </a:r>
            <a:r>
              <a:rPr lang="en-US" dirty="0" smtClean="0"/>
              <a:t>(dharma)</a:t>
            </a:r>
          </a:p>
          <a:p>
            <a:r>
              <a:rPr lang="en-US" dirty="0" smtClean="0"/>
              <a:t>Meditation(</a:t>
            </a:r>
            <a:r>
              <a:rPr lang="en-US" dirty="0" err="1" smtClean="0"/>
              <a:t>dhyana</a:t>
            </a:r>
            <a:r>
              <a:rPr lang="en-US" dirty="0" smtClean="0"/>
              <a:t>)</a:t>
            </a:r>
          </a:p>
          <a:p>
            <a:r>
              <a:rPr lang="en-US" dirty="0" smtClean="0"/>
              <a:t>Deep meditation(</a:t>
            </a:r>
            <a:r>
              <a:rPr lang="en-US" dirty="0" err="1" smtClean="0"/>
              <a:t>samadhi</a:t>
            </a:r>
            <a:r>
              <a:rPr lang="en-US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Healing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Group healing</a:t>
            </a:r>
          </a:p>
          <a:p>
            <a:r>
              <a:rPr lang="en-US" dirty="0" smtClean="0"/>
              <a:t>In the therapies mention above, people sit in a circle as equal with others suffering from the same problem that people can share personal story as they will, passing the talking stick around the circle.</a:t>
            </a:r>
          </a:p>
          <a:p>
            <a:pPr>
              <a:buNone/>
            </a:pPr>
            <a:r>
              <a:rPr lang="en-US" dirty="0" smtClean="0"/>
              <a:t>Social healing </a:t>
            </a:r>
          </a:p>
          <a:p>
            <a:r>
              <a:rPr lang="en-US" dirty="0" smtClean="0"/>
              <a:t>The community must participate in the healing of relation </a:t>
            </a:r>
          </a:p>
          <a:p>
            <a:r>
              <a:rPr lang="en-US" dirty="0" smtClean="0"/>
              <a:t>Every person healing can be socially situated, in the nest of relationship and responsibilities.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Meditation</a:t>
            </a:r>
          </a:p>
          <a:p>
            <a:r>
              <a:rPr lang="en-US" dirty="0" smtClean="0"/>
              <a:t>Counseling</a:t>
            </a:r>
          </a:p>
          <a:p>
            <a:r>
              <a:rPr lang="en-US" dirty="0" smtClean="0"/>
              <a:t>Bonding</a:t>
            </a:r>
          </a:p>
          <a:p>
            <a:r>
              <a:rPr lang="en-US" dirty="0" smtClean="0"/>
              <a:t>Spirituality</a:t>
            </a:r>
          </a:p>
          <a:p>
            <a:r>
              <a:rPr lang="en-US" dirty="0" smtClean="0"/>
              <a:t>Environmental modification </a:t>
            </a:r>
          </a:p>
          <a:p>
            <a:r>
              <a:rPr lang="en-US" dirty="0" smtClean="0"/>
              <a:t>Socially activation </a:t>
            </a:r>
          </a:p>
          <a:p>
            <a:r>
              <a:rPr lang="en-US" dirty="0" smtClean="0"/>
              <a:t>Listening the music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Discussion point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Divergent therapeutic dynamics </a:t>
            </a:r>
          </a:p>
          <a:p>
            <a:r>
              <a:rPr lang="en-US" dirty="0" smtClean="0"/>
              <a:t>Expensive therapeutic agents</a:t>
            </a:r>
          </a:p>
          <a:p>
            <a:r>
              <a:rPr lang="en-US" dirty="0" smtClean="0"/>
              <a:t>Rejection of meditation</a:t>
            </a:r>
          </a:p>
          <a:p>
            <a:r>
              <a:rPr lang="en-US" dirty="0" smtClean="0"/>
              <a:t>Absence of meditation</a:t>
            </a:r>
          </a:p>
          <a:p>
            <a:r>
              <a:rPr lang="en-US" dirty="0" smtClean="0"/>
              <a:t>Declaration of conflicting interest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143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smtClean="0"/>
              <a:t>                                  </a:t>
            </a:r>
            <a:r>
              <a:rPr lang="en-US" sz="4400" smtClean="0"/>
              <a:t>Thanks</a:t>
            </a:r>
          </a:p>
          <a:p>
            <a:pPr>
              <a:buNone/>
            </a:pPr>
            <a:r>
              <a:rPr lang="en-US" dirty="0" smtClean="0"/>
              <a:t>                                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116</TotalTime>
  <Words>270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Indigenous Therapy </vt:lpstr>
      <vt:lpstr>Concept </vt:lpstr>
      <vt:lpstr>Ayurveda </vt:lpstr>
      <vt:lpstr>Slide 4</vt:lpstr>
      <vt:lpstr>Yoga </vt:lpstr>
      <vt:lpstr>Healing </vt:lpstr>
      <vt:lpstr>Suggestion </vt:lpstr>
      <vt:lpstr>Discussion point 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Indigenius therapy </dc:title>
  <dc:creator>Pushpa</dc:creator>
  <cp:lastModifiedBy>Pushpa</cp:lastModifiedBy>
  <cp:revision>22</cp:revision>
  <dcterms:created xsi:type="dcterms:W3CDTF">2006-08-16T00:00:00Z</dcterms:created>
  <dcterms:modified xsi:type="dcterms:W3CDTF">2020-07-02T04:17:09Z</dcterms:modified>
</cp:coreProperties>
</file>